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Unidades de medida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Montoya.-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28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ejercicios de transformacion de unidades derivadas e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3" y="0"/>
            <a:ext cx="9353862" cy="66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0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03" y="324787"/>
            <a:ext cx="8596668" cy="1320800"/>
          </a:xfrm>
        </p:spPr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62541" y="1096288"/>
                <a:ext cx="8596668" cy="3880773"/>
              </a:xfrm>
            </p:spPr>
            <p:txBody>
              <a:bodyPr/>
              <a:lstStyle/>
              <a:p>
                <a:r>
                  <a:rPr lang="es-ES" dirty="0" smtClean="0"/>
                  <a:t>La rapidez con que la tierra orbita alrededor del sol es  11,2 km/s , expresa esta rapidez en Km/h</a:t>
                </a:r>
              </a:p>
              <a:p>
                <a:endParaRPr lang="es-ES" dirty="0"/>
              </a:p>
              <a:p>
                <a:r>
                  <a:rPr lang="es-ES" dirty="0" smtClean="0"/>
                  <a:t>La aceleración de gravedad en las cercanías de la tierra es de 9,8m/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 smtClean="0"/>
                  <a:t>. exprese este valor en km/h</a:t>
                </a:r>
              </a:p>
              <a:p>
                <a:endParaRPr lang="es-ES" dirty="0"/>
              </a:p>
              <a:p>
                <a:r>
                  <a:rPr lang="es-ES" dirty="0" smtClean="0"/>
                  <a:t>Un bus viaja de Viña del mar a Santiago a una rapidez promedio de 100K/h. expresar esta magnitud física en m/s</a:t>
                </a: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541" y="1096288"/>
                <a:ext cx="8596668" cy="3880773"/>
              </a:xfrm>
              <a:blipFill rotWithShape="0">
                <a:blip r:embed="rId2"/>
                <a:stretch>
                  <a:fillRect l="-142" t="-110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11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dimensional de unidades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S</a:t>
            </a:r>
            <a:r>
              <a:rPr lang="es-CL" dirty="0" smtClean="0"/>
              <a:t>e </a:t>
            </a:r>
            <a:r>
              <a:rPr lang="es-CL" dirty="0"/>
              <a:t>utilizan ecuaciones dimensionales, que son expresiones algebraicas que tienen como variables a las </a:t>
            </a:r>
            <a:r>
              <a:rPr lang="es-CL" b="1" dirty="0"/>
              <a:t>unidades</a:t>
            </a:r>
            <a:r>
              <a:rPr lang="es-CL" dirty="0"/>
              <a:t> fundamentales y derivadas, las cuales se usan para demostrar fórmulas, equivalencias o para dar </a:t>
            </a:r>
            <a:r>
              <a:rPr lang="es-CL" b="1" dirty="0"/>
              <a:t>unidades</a:t>
            </a:r>
            <a:r>
              <a:rPr lang="es-CL" dirty="0"/>
              <a:t> a una </a:t>
            </a:r>
            <a:r>
              <a:rPr lang="es-CL" dirty="0" smtClean="0"/>
              <a:t>respuesta</a:t>
            </a:r>
            <a:r>
              <a:rPr lang="es-CL" dirty="0"/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367927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dimensional.</a:t>
            </a:r>
            <a:endParaRPr lang="es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6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35934"/>
                <a:ext cx="8596668" cy="3880773"/>
              </a:xfrm>
            </p:spPr>
            <p:txBody>
              <a:bodyPr/>
              <a:lstStyle/>
              <a:p>
                <a:r>
                  <a:rPr lang="es-ES" dirty="0" smtClean="0"/>
                  <a:t>La rapidez con que se mueve una </a:t>
                </a:r>
                <a:r>
                  <a:rPr lang="es-ES" dirty="0" smtClean="0"/>
                  <a:t>partícula </a:t>
                </a:r>
                <a:r>
                  <a:rPr lang="es-ES" dirty="0" smtClean="0"/>
                  <a:t>se define operacionalmente como el </a:t>
                </a:r>
                <a:r>
                  <a:rPr lang="es-ES" dirty="0" smtClean="0"/>
                  <a:t>cociente </a:t>
                </a:r>
                <a:r>
                  <a:rPr lang="es-ES" dirty="0" smtClean="0"/>
                  <a:t>entre la distancia recorrida y el tiempo que </a:t>
                </a:r>
                <a:r>
                  <a:rPr lang="es-ES" dirty="0" smtClean="0"/>
                  <a:t>demora </a:t>
                </a:r>
                <a:r>
                  <a:rPr lang="es-ES" dirty="0" smtClean="0"/>
                  <a:t>en recorrerla.</a:t>
                </a:r>
              </a:p>
              <a:p>
                <a:r>
                  <a:rPr lang="es-CL" dirty="0"/>
                  <a:t>v</a:t>
                </a:r>
                <a:r>
                  <a:rPr lang="es-CL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s-CL" dirty="0" smtClean="0"/>
                  <a:t>  , en consecuencia el análisis dimensional corresponde a:</a:t>
                </a:r>
              </a:p>
              <a:p>
                <a:r>
                  <a:rPr lang="es-ES" dirty="0" smtClean="0"/>
                  <a:t>d, </a:t>
                </a:r>
                <a:r>
                  <a:rPr lang="es-ES" dirty="0" smtClean="0"/>
                  <a:t>corresponde </a:t>
                </a:r>
                <a:r>
                  <a:rPr lang="es-ES" dirty="0" smtClean="0"/>
                  <a:t>a una medida de longitud  (L)</a:t>
                </a:r>
              </a:p>
              <a:p>
                <a:r>
                  <a:rPr lang="es-ES" dirty="0" smtClean="0"/>
                  <a:t>T, corresponde a la medida del tiempo (T),</a:t>
                </a:r>
              </a:p>
              <a:p>
                <a:r>
                  <a:rPr lang="es-ES" dirty="0" smtClean="0"/>
                  <a:t>Por lo tanto la rapidez se mide 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s-CL" dirty="0"/>
              </a:p>
            </p:txBody>
          </p:sp>
        </mc:Choice>
        <mc:Fallback>
          <p:sp>
            <p:nvSpPr>
              <p:cNvPr id="7" name="Marcador de contenido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35934"/>
                <a:ext cx="8596668" cy="3880773"/>
              </a:xfrm>
              <a:blipFill rotWithShape="0">
                <a:blip r:embed="rId2"/>
                <a:stretch>
                  <a:fillRect l="-142" t="-942" r="-42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07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39" y="0"/>
            <a:ext cx="8596668" cy="949377"/>
          </a:xfrm>
        </p:spPr>
        <p:txBody>
          <a:bodyPr/>
          <a:lstStyle/>
          <a:p>
            <a:r>
              <a:rPr lang="es-ES" dirty="0" smtClean="0"/>
              <a:t>Concepto de rapidez. </a:t>
            </a:r>
            <a:endParaRPr lang="es-CL" dirty="0"/>
          </a:p>
        </p:txBody>
      </p:sp>
      <p:pic>
        <p:nvPicPr>
          <p:cNvPr id="1026" name="Picture 2" descr="Resultado de imagen para concepto de rapide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949377"/>
            <a:ext cx="9488774" cy="55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52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nalisis dimensional de unidad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224852"/>
            <a:ext cx="10523095" cy="60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22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590" y="144904"/>
            <a:ext cx="8596668" cy="634585"/>
          </a:xfrm>
        </p:spPr>
        <p:txBody>
          <a:bodyPr>
            <a:normAutofit fontScale="90000"/>
          </a:bodyPr>
          <a:lstStyle/>
          <a:p>
            <a:r>
              <a:rPr lang="es-ES" dirty="0"/>
              <a:t>H</a:t>
            </a:r>
            <a:r>
              <a:rPr lang="es-ES" dirty="0" smtClean="0"/>
              <a:t>aga el análisis dimensional correspondiente a cada magnitud física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442" y="1246189"/>
            <a:ext cx="10970024" cy="57692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 smtClean="0"/>
              <a:t>*</a:t>
            </a:r>
            <a:r>
              <a:rPr lang="es-CL" sz="3200" dirty="0" smtClean="0"/>
              <a:t>La </a:t>
            </a:r>
            <a:r>
              <a:rPr lang="es-CL" sz="3200" dirty="0"/>
              <a:t>cantidad de movimiento es el producto de la masa por la </a:t>
            </a:r>
            <a:r>
              <a:rPr lang="es-CL" sz="3200" dirty="0" smtClean="0"/>
              <a:t>velocidad</a:t>
            </a:r>
            <a:r>
              <a:rPr lang="es-CL" sz="3200" dirty="0"/>
              <a:t>.</a:t>
            </a:r>
            <a:endParaRPr lang="es-CL" sz="3200" dirty="0" smtClean="0"/>
          </a:p>
          <a:p>
            <a:pPr marL="0" indent="0">
              <a:buNone/>
            </a:pPr>
            <a:r>
              <a:rPr lang="es-CL" sz="3200" dirty="0" smtClean="0"/>
              <a:t>*La </a:t>
            </a:r>
            <a:r>
              <a:rPr lang="es-CL" sz="3200" dirty="0"/>
              <a:t>aceleración es la </a:t>
            </a:r>
            <a:r>
              <a:rPr lang="es-CL" sz="3200" dirty="0" smtClean="0"/>
              <a:t>razón de cambio ( cociente) de </a:t>
            </a:r>
            <a:r>
              <a:rPr lang="es-CL" sz="3200" dirty="0"/>
              <a:t>la velocidad respecto al </a:t>
            </a:r>
            <a:r>
              <a:rPr lang="es-CL" sz="3200" dirty="0" smtClean="0"/>
              <a:t>tiempo</a:t>
            </a:r>
            <a:r>
              <a:rPr lang="es-CL" sz="3200" dirty="0"/>
              <a:t>.</a:t>
            </a:r>
            <a:endParaRPr lang="es-CL" sz="3200" dirty="0" smtClean="0"/>
          </a:p>
          <a:p>
            <a:pPr marL="0" indent="0">
              <a:buNone/>
            </a:pPr>
            <a:r>
              <a:rPr lang="es-CL" sz="3200" dirty="0" smtClean="0"/>
              <a:t>*La </a:t>
            </a:r>
            <a:r>
              <a:rPr lang="es-CL" sz="3200" dirty="0"/>
              <a:t>fuerza se define como la </a:t>
            </a:r>
            <a:r>
              <a:rPr lang="es-CL" sz="3200" dirty="0" smtClean="0"/>
              <a:t>rapidez de cambio de </a:t>
            </a:r>
            <a:r>
              <a:rPr lang="es-CL" sz="3200" dirty="0"/>
              <a:t>la cantidad de movimiento con respecto al </a:t>
            </a:r>
            <a:r>
              <a:rPr lang="es-CL" sz="3200" dirty="0" smtClean="0"/>
              <a:t>tiempo.</a:t>
            </a:r>
          </a:p>
          <a:p>
            <a:pPr marL="0" indent="0">
              <a:buNone/>
            </a:pPr>
            <a:r>
              <a:rPr lang="es-CL" sz="3200" dirty="0"/>
              <a:t>El trabajo </a:t>
            </a:r>
            <a:r>
              <a:rPr lang="es-CL" sz="3200" dirty="0" smtClean="0"/>
              <a:t>mecánico se </a:t>
            </a:r>
            <a:r>
              <a:rPr lang="es-CL" sz="3200" dirty="0"/>
              <a:t>define </a:t>
            </a:r>
            <a:r>
              <a:rPr lang="es-CL" sz="3200" dirty="0" smtClean="0"/>
              <a:t> como el </a:t>
            </a:r>
            <a:r>
              <a:rPr lang="es-CL" sz="3200" dirty="0"/>
              <a:t>producto escalar de una fuerza por un desplazamiento. </a:t>
            </a:r>
            <a:endParaRPr lang="es-CL" sz="3200" dirty="0" smtClean="0"/>
          </a:p>
          <a:p>
            <a:pPr marL="0" indent="0">
              <a:buNone/>
            </a:pPr>
            <a:r>
              <a:rPr lang="es-CL" sz="3200" dirty="0"/>
              <a:t>La potencia </a:t>
            </a:r>
            <a:r>
              <a:rPr lang="es-CL" sz="3200" dirty="0" smtClean="0"/>
              <a:t>con que una fuerza desarrolla trabajo es </a:t>
            </a:r>
            <a:r>
              <a:rPr lang="es-CL" sz="3200" dirty="0"/>
              <a:t>el cociente entre un trabajo </a:t>
            </a:r>
            <a:r>
              <a:rPr lang="es-CL" sz="3200" dirty="0" smtClean="0"/>
              <a:t> </a:t>
            </a:r>
            <a:r>
              <a:rPr lang="es-CL" sz="3200" dirty="0"/>
              <a:t>y el tiempo </a:t>
            </a:r>
            <a:r>
              <a:rPr lang="es-CL" sz="3200" dirty="0" smtClean="0"/>
              <a:t> </a:t>
            </a:r>
            <a:r>
              <a:rPr lang="es-CL" sz="3200" dirty="0"/>
              <a:t>en que se realiza. </a:t>
            </a:r>
            <a:endParaRPr lang="es-CL" sz="3200" dirty="0" smtClean="0"/>
          </a:p>
          <a:p>
            <a:pPr marL="0" indent="0">
              <a:buNone/>
            </a:pPr>
            <a:r>
              <a:rPr lang="es-CL" sz="3200" dirty="0"/>
              <a:t>E</a:t>
            </a:r>
            <a:r>
              <a:rPr lang="es-CL" sz="3200" dirty="0" smtClean="0"/>
              <a:t>l </a:t>
            </a:r>
            <a:r>
              <a:rPr lang="es-CL" sz="3200" dirty="0"/>
              <a:t>momento de una fuerza equivale al producto vectorial de un vector de posición (con dimensiones de distancia) y una fuerza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85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432" y="354767"/>
            <a:ext cx="8596668" cy="1320800"/>
          </a:xfrm>
        </p:spPr>
        <p:txBody>
          <a:bodyPr/>
          <a:lstStyle/>
          <a:p>
            <a:r>
              <a:rPr lang="es-ES" dirty="0" smtClean="0"/>
              <a:t>Unidades fundamentales</a:t>
            </a:r>
            <a:endParaRPr lang="es-CL" dirty="0"/>
          </a:p>
        </p:txBody>
      </p:sp>
      <p:pic>
        <p:nvPicPr>
          <p:cNvPr id="2050" name="Picture 2" descr="Resultado de imagen para unidades de medida e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" y="1015167"/>
            <a:ext cx="9188971" cy="54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1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7431" y="275042"/>
            <a:ext cx="8596668" cy="3880773"/>
          </a:xfrm>
        </p:spPr>
        <p:txBody>
          <a:bodyPr/>
          <a:lstStyle/>
          <a:p>
            <a:r>
              <a:rPr lang="es-CL" dirty="0"/>
              <a:t>Una </a:t>
            </a:r>
            <a:r>
              <a:rPr lang="es-CL" b="1" dirty="0"/>
              <a:t>unidad de medida</a:t>
            </a:r>
            <a:r>
              <a:rPr lang="es-CL" dirty="0"/>
              <a:t> es una cantidad estandarizada de una determinada magnitud </a:t>
            </a:r>
            <a:r>
              <a:rPr lang="es-CL" b="1" dirty="0"/>
              <a:t>física</a:t>
            </a:r>
            <a:r>
              <a:rPr lang="es-CL" dirty="0"/>
              <a:t>, definida y adoptada por convención o por ley.​ Cualquier valor de una cantidad </a:t>
            </a:r>
            <a:r>
              <a:rPr lang="es-CL" b="1" dirty="0"/>
              <a:t>física</a:t>
            </a:r>
            <a:r>
              <a:rPr lang="es-CL" dirty="0"/>
              <a:t> puede expresarse como un múltiplo de la </a:t>
            </a:r>
            <a:r>
              <a:rPr lang="es-CL" b="1" dirty="0"/>
              <a:t>unidad de medida</a:t>
            </a:r>
            <a:r>
              <a:rPr lang="es-CL" dirty="0"/>
              <a:t>.</a:t>
            </a:r>
          </a:p>
        </p:txBody>
      </p:sp>
      <p:pic>
        <p:nvPicPr>
          <p:cNvPr id="1026" name="Picture 2" descr="Resultado de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1" y="1484026"/>
            <a:ext cx="8134747" cy="48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6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unidades de medida e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" y="119922"/>
            <a:ext cx="9278910" cy="60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9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Unidades derivadas en fisca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452" y="1501021"/>
            <a:ext cx="8596668" cy="3880773"/>
          </a:xfrm>
        </p:spPr>
        <p:txBody>
          <a:bodyPr/>
          <a:lstStyle/>
          <a:p>
            <a:r>
              <a:rPr lang="es-CL" dirty="0"/>
              <a:t>Las </a:t>
            </a:r>
            <a:r>
              <a:rPr lang="es-CL" b="1" dirty="0"/>
              <a:t>unidades derivadas</a:t>
            </a:r>
            <a:r>
              <a:rPr lang="es-CL" dirty="0"/>
              <a:t> son parte del Sistema Internacional de </a:t>
            </a:r>
            <a:r>
              <a:rPr lang="es-CL" b="1" dirty="0"/>
              <a:t>Unidades</a:t>
            </a:r>
            <a:r>
              <a:rPr lang="es-CL" dirty="0"/>
              <a:t>, y se derivan de las siete </a:t>
            </a:r>
            <a:r>
              <a:rPr lang="es-CL" b="1" dirty="0"/>
              <a:t>unidades</a:t>
            </a:r>
            <a:r>
              <a:rPr lang="es-CL" dirty="0"/>
              <a:t> básicas, que son: metro (m), </a:t>
            </a:r>
            <a:r>
              <a:rPr lang="es-CL" b="1" dirty="0"/>
              <a:t>unidad</a:t>
            </a:r>
            <a:r>
              <a:rPr lang="es-CL" dirty="0"/>
              <a:t> de longitud. kilogramo (kg), </a:t>
            </a:r>
            <a:r>
              <a:rPr lang="es-CL" b="1" dirty="0"/>
              <a:t>unidad</a:t>
            </a:r>
            <a:r>
              <a:rPr lang="es-CL" dirty="0"/>
              <a:t> de masa. segundo (s), </a:t>
            </a:r>
            <a:r>
              <a:rPr lang="es-CL" b="1" dirty="0"/>
              <a:t>unidad</a:t>
            </a:r>
            <a:r>
              <a:rPr lang="es-CL" dirty="0"/>
              <a:t> de </a:t>
            </a:r>
            <a:r>
              <a:rPr lang="es-CL" dirty="0" smtClean="0"/>
              <a:t>tiempo………….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439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42908"/>
              </p:ext>
            </p:extLst>
          </p:nvPr>
        </p:nvGraphicFramePr>
        <p:xfrm>
          <a:off x="689547" y="254832"/>
          <a:ext cx="10208302" cy="6400801"/>
        </p:xfrm>
        <a:graphic>
          <a:graphicData uri="http://schemas.openxmlformats.org/drawingml/2006/table">
            <a:tbl>
              <a:tblPr/>
              <a:tblGrid>
                <a:gridCol w="3694509"/>
                <a:gridCol w="3360332"/>
                <a:gridCol w="3153461"/>
              </a:tblGrid>
              <a:tr h="3898917">
                <a:tc>
                  <a:txBody>
                    <a:bodyPr/>
                    <a:lstStyle/>
                    <a:p>
                      <a:pPr algn="just" rtl="0" fontAlgn="t"/>
                      <a:r>
                        <a:rPr lang="es-CL" sz="1000" dirty="0">
                          <a:effectLst/>
                        </a:rPr>
                        <a:t>Unidades derivadas son aquellas que para ser conocidas dependen directamente de alguna magnitud fundamental y que no pueden medirse directamente. Ejemplos de algunas unidades derivadas:</a:t>
                      </a:r>
                    </a:p>
                    <a:p>
                      <a:r>
                        <a:rPr lang="es-CL" sz="1000" dirty="0">
                          <a:effectLst/>
                        </a:rPr>
                        <a:t>                </a:t>
                      </a:r>
                      <a:endParaRPr lang="es-CL" sz="1000" dirty="0"/>
                    </a:p>
                  </a:txBody>
                  <a:tcPr marL="52452" marR="52452" marT="52452" marB="52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1000"/>
                    </a:p>
                  </a:txBody>
                  <a:tcPr marL="50354" marR="50354" marT="25177" marB="25177">
                    <a:lnL>
                      <a:noFill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1000"/>
                    </a:p>
                  </a:txBody>
                  <a:tcPr marL="50354" marR="50354" marT="25177" marB="25177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</a:rPr>
                        <a:t>Magnitud</a:t>
                      </a:r>
                      <a:endParaRPr lang="es-CL" sz="1000" dirty="0">
                        <a:effectLst/>
                      </a:endParaRP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</a:rPr>
                        <a:t>Unidad</a:t>
                      </a:r>
                      <a:endParaRPr lang="es-CL" sz="1000">
                        <a:effectLst/>
                      </a:endParaRP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</a:rPr>
                        <a:t>Símbolo</a:t>
                      </a:r>
                      <a:endParaRPr lang="es-CL" sz="1000">
                        <a:effectLst/>
                      </a:endParaRP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54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Velocidad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Metro por segundo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m/s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Fuerza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Newton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N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Potencia eléctrica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Watt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W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Energía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Joules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J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56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Aceleración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CL" sz="600">
                          <a:effectLst/>
                        </a:rPr>
                        <a:t>Rapidez por segundo cuadrado</a:t>
                      </a:r>
                      <a:endParaRPr lang="es-CL" sz="1000">
                        <a:effectLst/>
                      </a:endParaRP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m/s</a:t>
                      </a:r>
                      <a:r>
                        <a:rPr lang="es-CL" sz="1000" baseline="30000">
                          <a:effectLst/>
                        </a:rPr>
                        <a:t>2</a:t>
                      </a:r>
                      <a:endParaRPr lang="es-CL" sz="1000">
                        <a:effectLst/>
                      </a:endParaRP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Carga eléctrica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Coulomb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C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29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Frecuencia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Hertz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Hz</a:t>
                      </a:r>
                    </a:p>
                  </a:txBody>
                  <a:tcPr marL="37765" marR="377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1276992" y="-403816"/>
            <a:ext cx="40423090" cy="507831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es-CL" altLang="es-CL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unidades derivadas e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314794"/>
            <a:ext cx="10013429" cy="62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5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902" y="0"/>
            <a:ext cx="8596668" cy="1320800"/>
          </a:xfrm>
        </p:spPr>
        <p:txBody>
          <a:bodyPr/>
          <a:lstStyle/>
          <a:p>
            <a:r>
              <a:rPr lang="es-ES" dirty="0" smtClean="0"/>
              <a:t>Transformación de unidades </a:t>
            </a:r>
            <a:endParaRPr lang="es-CL" dirty="0"/>
          </a:p>
        </p:txBody>
      </p:sp>
      <p:pic>
        <p:nvPicPr>
          <p:cNvPr id="6146" name="Picture 2" descr="Resultado de imagen para ejercicios de transformacion de unidades derivadas e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2" y="569626"/>
            <a:ext cx="10133350" cy="62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7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ejercicios de transformacion de unidades derivadas en fis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07" y="239844"/>
            <a:ext cx="8889167" cy="63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68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288</Words>
  <Application>Microsoft Office PowerPoint</Application>
  <PresentationFormat>Panorámica</PresentationFormat>
  <Paragraphs>59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Georgia</vt:lpstr>
      <vt:lpstr>Trebuchet MS</vt:lpstr>
      <vt:lpstr>Wingdings 3</vt:lpstr>
      <vt:lpstr>Faceta</vt:lpstr>
      <vt:lpstr>Unidades de medida</vt:lpstr>
      <vt:lpstr>Unidades fundamentales</vt:lpstr>
      <vt:lpstr>Presentación de PowerPoint</vt:lpstr>
      <vt:lpstr>Presentación de PowerPoint</vt:lpstr>
      <vt:lpstr>Unidades derivadas en fisca</vt:lpstr>
      <vt:lpstr>Presentación de PowerPoint</vt:lpstr>
      <vt:lpstr>Presentación de PowerPoint</vt:lpstr>
      <vt:lpstr>Transformación de unidades </vt:lpstr>
      <vt:lpstr>Presentación de PowerPoint</vt:lpstr>
      <vt:lpstr>Presentación de PowerPoint</vt:lpstr>
      <vt:lpstr>Aplicaciones.</vt:lpstr>
      <vt:lpstr>Análisis dimensional de unidades</vt:lpstr>
      <vt:lpstr>Análisis dimensional.</vt:lpstr>
      <vt:lpstr>Concepto de rapidez. </vt:lpstr>
      <vt:lpstr>Presentación de PowerPoint</vt:lpstr>
      <vt:lpstr>Haga el análisis dimensional correspondiente a cada magnitud física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 de medida</dc:title>
  <dc:creator>Montoya</dc:creator>
  <cp:lastModifiedBy>Montoya</cp:lastModifiedBy>
  <cp:revision>6</cp:revision>
  <dcterms:created xsi:type="dcterms:W3CDTF">2017-12-13T14:05:10Z</dcterms:created>
  <dcterms:modified xsi:type="dcterms:W3CDTF">2017-12-14T17:15:21Z</dcterms:modified>
</cp:coreProperties>
</file>